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24" r:id="rId2"/>
    <p:sldId id="2525" r:id="rId3"/>
    <p:sldId id="252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8BDE8-E6A4-4746-8A16-6C11A6DF7CD1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FA7EB-8230-43FB-B87F-C8B6A9091D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15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2A584-5840-4455-9551-3D3114B7487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44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42CEF-F651-8756-B7D2-AC7E86CEF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0D5FBB96-E9AC-CCC1-4CE0-A351C824C2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0C56279-029D-4253-9157-6C66061B16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C56527-579D-B880-12D9-32EB917AE6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2A584-5840-4455-9551-3D3114B7487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776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1E045-7624-B968-0510-79466A3C9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AC64F669-6ECF-828A-7255-467A07765A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81193D5-5984-1CFD-1DB8-B4E2937DA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F3C8004-1600-BCD5-A04F-80DE27B189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2A584-5840-4455-9551-3D3114B7487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30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F74689-F462-EEEE-AF84-73CA5AC15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A42D82-E06A-A784-D366-418F6E963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059A75-33CD-CA92-750E-4974725B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536D2F-434D-AFE1-F45B-11F30E45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C9D98-05B8-4B08-A84A-339F3E33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43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18D9CF-4A17-1B2B-BFFE-B4BC9428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056E711-A9FA-731D-2F2F-91D06D4FC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795014-D993-CAC1-E542-0B3F8F8D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008A4C-9754-6AD9-57EF-326A255C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25EB02-E184-819E-5ADD-6951A3D9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04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8B39130-7896-DF8F-00D5-D2F022339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41AF26C-A1AA-8F34-8569-FEF5C677B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2FD757-7E49-FD66-701D-0CB6D83B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DC58A0-61A2-7A57-81E0-B7C32025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07C2CF-750E-F0B2-143E-C7C73619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5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3C1077-39A2-2FFD-2DFE-46B37165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4DE148-D7EC-9CF8-BC7D-EE6CCD17F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92C56-F69E-3380-2068-534F56B2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078CF4-8936-BE4F-42A5-D4E3CF2A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2574E5-249E-5C25-C804-8CE2A9A6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3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01ADC7-6C9B-43CA-E091-FBE645A0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FF0CBD-012C-7B29-4EF1-714A1E8DD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3E1F56-2A99-404C-D48E-D5577126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963061-C15E-CC45-4D49-CC9AAC87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17D821-1DEE-78F0-E22A-5796D45D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64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37E962-328D-CA56-4C3E-7BD5FE1F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5B1618-F8C5-56CB-EC03-5F8DA2DBB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46C355-9C4B-E669-085F-D5E302BF4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A0339C-521A-3568-6764-7C41EB07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163F4C-77B4-30E8-813F-23467460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6C096E9-6C07-C66E-1FFE-C51E49C7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3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94E96C-2E54-AB02-A546-32D3B078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00640C-6487-B36F-34F0-CF4BC104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F888E3-C0C7-0B15-6758-C964C8666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5E8ABA-5444-07ED-7C3A-57C50E05C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207B915-3684-D477-F489-05914B32C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666AB2D-8FDF-A434-7C1D-174C3743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F8BCC67-4064-C6DF-A9EA-81F56F8E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070A4BC-66EB-3040-D81C-4179E312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46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147350-EA1D-F4A6-0567-6AA6FE53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30E7EF9-92CB-7FFA-EF54-83241727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8C3B161-E326-949A-0063-A0065A18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0F7785B-09D5-1F0E-4FC3-35516316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70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4CB6344-173C-6303-C5EC-39F9C579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35D9D9-8D83-D46A-182C-2819D1EB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4AAE165-4F58-6975-B2EC-DEAE4C5D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61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A8087-8261-6E8A-61EE-DAFD83DC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772345-D2AF-39FD-B86C-964D54079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F71541-320F-B27A-E1F5-89231832B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9E98F8-269F-4DE5-25AD-14DADD35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6058089-C806-3E34-DC00-140E8624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AD21D7-FF58-CF18-645A-4C246728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8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0A549E-41F1-C26E-64A3-BF0F9846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613CEB-2FA3-A0F6-E869-D82B2BC0F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79A050-1DD6-BD5D-AF9B-7DF90BDFE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064DCB-90DB-33D4-80EF-C4044D43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FCCAC3-497A-B599-F1B2-3FAE8723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6090A3-985F-A25C-412B-37CCD333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9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86E1002-93FA-EBBC-233F-BD17F177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DD907A-9B66-5D52-31CD-95D7F9039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7F6E02-5CF7-BC02-33C9-6F66A1E68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A8C1E3-0F9B-41F7-99C6-D7292EFA15A5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87F9E9-EDF9-D1FD-9E8C-36640B271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D7DBE4-719D-87F3-9539-4C4D5BCB1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216FA-C85D-4BCF-BA1A-B3E7C63CE8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50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D99D5CDE-C7B7-4748-AC39-9E1354F2C189}"/>
              </a:ext>
            </a:extLst>
          </p:cNvPr>
          <p:cNvSpPr/>
          <p:nvPr/>
        </p:nvSpPr>
        <p:spPr>
          <a:xfrm>
            <a:off x="2278" y="2995"/>
            <a:ext cx="12192000" cy="9955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3BADDA2-EEE7-4E86-B95D-6D6B735158F0}"/>
              </a:ext>
            </a:extLst>
          </p:cNvPr>
          <p:cNvSpPr/>
          <p:nvPr/>
        </p:nvSpPr>
        <p:spPr>
          <a:xfrm>
            <a:off x="0" y="1001255"/>
            <a:ext cx="12192000" cy="94713"/>
          </a:xfrm>
          <a:prstGeom prst="rect">
            <a:avLst/>
          </a:prstGeom>
          <a:solidFill>
            <a:srgbClr val="D2D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8D1C2D3-74DF-4B68-BE31-73DDF55F9262}"/>
              </a:ext>
            </a:extLst>
          </p:cNvPr>
          <p:cNvSpPr txBox="1"/>
          <p:nvPr/>
        </p:nvSpPr>
        <p:spPr>
          <a:xfrm>
            <a:off x="0" y="79971"/>
            <a:ext cx="1219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chemeClr val="bg1"/>
                </a:solidFill>
                <a:latin typeface="Noto Serif CJK TC Black" panose="02020900000000000000" pitchFamily="18" charset="-120"/>
                <a:ea typeface="Noto Serif CJK TC Black" panose="02020900000000000000" pitchFamily="18" charset="-120"/>
              </a:rPr>
              <a:t>實習成果外審準備資料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06F9565-9630-AD46-3307-FACE7D098CB1}"/>
              </a:ext>
            </a:extLst>
          </p:cNvPr>
          <p:cNvSpPr/>
          <p:nvPr/>
        </p:nvSpPr>
        <p:spPr>
          <a:xfrm>
            <a:off x="0" y="2391367"/>
            <a:ext cx="1219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1"/>
            <a:r>
              <a:rPr lang="zh-TW" altLang="en-US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一頁式個人基本資料</a:t>
            </a:r>
            <a:endParaRPr lang="en-US" altLang="zh-TW" sz="88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lvl="0" algn="ctr" latinLnBrk="1"/>
            <a:r>
              <a:rPr lang="zh-TW" altLang="en-US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影片</a:t>
            </a:r>
            <a:r>
              <a:rPr lang="en-US" altLang="zh-TW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(</a:t>
            </a:r>
            <a:r>
              <a:rPr lang="zh-TW" altLang="en-US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公司</a:t>
            </a:r>
            <a:r>
              <a:rPr lang="en-US" altLang="zh-TW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/</a:t>
            </a:r>
            <a:r>
              <a:rPr lang="zh-TW" altLang="en-US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部門為單位</a:t>
            </a:r>
            <a:r>
              <a:rPr lang="en-US" altLang="zh-TW" sz="8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1FF1149-4A93-5923-0C57-9B717AA00128}"/>
              </a:ext>
            </a:extLst>
          </p:cNvPr>
          <p:cNvSpPr/>
          <p:nvPr/>
        </p:nvSpPr>
        <p:spPr>
          <a:xfrm>
            <a:off x="639233" y="6159500"/>
            <a:ext cx="385233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14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593F7-5F78-9692-4B90-169FC6988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EF47EE9B-BB9D-EFD4-9605-F1C5652B7EE8}"/>
              </a:ext>
            </a:extLst>
          </p:cNvPr>
          <p:cNvSpPr/>
          <p:nvPr/>
        </p:nvSpPr>
        <p:spPr>
          <a:xfrm>
            <a:off x="2278" y="2995"/>
            <a:ext cx="12192000" cy="9955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5EF8957-811D-EE4E-A8B8-3B6AC8D583E6}"/>
              </a:ext>
            </a:extLst>
          </p:cNvPr>
          <p:cNvSpPr/>
          <p:nvPr/>
        </p:nvSpPr>
        <p:spPr>
          <a:xfrm>
            <a:off x="0" y="1001255"/>
            <a:ext cx="12192000" cy="94713"/>
          </a:xfrm>
          <a:prstGeom prst="rect">
            <a:avLst/>
          </a:prstGeom>
          <a:solidFill>
            <a:srgbClr val="D2D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D3502936-920E-9646-5450-09A1E887D17F}"/>
              </a:ext>
            </a:extLst>
          </p:cNvPr>
          <p:cNvSpPr txBox="1"/>
          <p:nvPr/>
        </p:nvSpPr>
        <p:spPr>
          <a:xfrm>
            <a:off x="0" y="79971"/>
            <a:ext cx="1219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chemeClr val="bg1"/>
                </a:solidFill>
                <a:latin typeface="Noto Serif CJK TC Black" panose="02020900000000000000" pitchFamily="18" charset="-120"/>
                <a:ea typeface="Noto Serif CJK TC Black" panose="02020900000000000000" pitchFamily="18" charset="-120"/>
              </a:rPr>
              <a:t>班級</a:t>
            </a: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跨領域專班</a:t>
            </a:r>
            <a:r>
              <a:rPr lang="en-US" altLang="zh-TW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學號</a:t>
            </a:r>
            <a:r>
              <a:rPr lang="en-US" altLang="zh-TW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:D1111111)</a:t>
            </a:r>
            <a:endParaRPr lang="zh-TW" altLang="en-US" sz="4400" b="1" dirty="0">
              <a:solidFill>
                <a:schemeClr val="bg1"/>
              </a:solidFill>
              <a:latin typeface="Noto Serif CJK TC Black" panose="02020900000000000000" pitchFamily="18" charset="-120"/>
              <a:ea typeface="Noto Serif CJK TC Black" panose="02020900000000000000" pitchFamily="18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2E2D5D1-71D9-6A3F-C0DB-08DA28CDB761}"/>
              </a:ext>
            </a:extLst>
          </p:cNvPr>
          <p:cNvSpPr/>
          <p:nvPr/>
        </p:nvSpPr>
        <p:spPr>
          <a:xfrm>
            <a:off x="5695299" y="2167002"/>
            <a:ext cx="5954834" cy="317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1">
              <a:lnSpc>
                <a:spcPts val="4600"/>
              </a:lnSpc>
            </a:pPr>
            <a:r>
              <a:rPr lang="zh-TW" altLang="en-US" sz="32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  <a:sym typeface="Wingdings 2" panose="05020102010507070707" pitchFamily="18" charset="2"/>
              </a:rPr>
              <a:t>   </a:t>
            </a:r>
            <a:r>
              <a:rPr lang="zh-TW" altLang="en-US" sz="32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股份有限公司</a:t>
            </a:r>
          </a:p>
          <a:p>
            <a:pPr lvl="0" algn="ctr" latinLnBrk="1">
              <a:lnSpc>
                <a:spcPts val="4600"/>
              </a:lnSpc>
            </a:pPr>
            <a:r>
              <a:rPr lang="zh-TW" altLang="en-US" sz="32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  <a:sym typeface="Wingdings 2" panose="05020102010507070707" pitchFamily="18" charset="2"/>
              </a:rPr>
              <a:t>  </a:t>
            </a:r>
            <a:r>
              <a:rPr lang="zh-TW" altLang="en-US" sz="32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工程師</a:t>
            </a:r>
            <a:endParaRPr lang="en-US" altLang="zh-TW" sz="32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lvl="0" algn="ctr" latinLnBrk="1">
              <a:lnSpc>
                <a:spcPts val="4600"/>
              </a:lnSpc>
            </a:pPr>
            <a:endParaRPr lang="en-US" altLang="zh-TW" sz="32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lvl="0" algn="ctr" latinLnBrk="1">
              <a:lnSpc>
                <a:spcPts val="4600"/>
              </a:lnSpc>
            </a:pPr>
            <a:endParaRPr lang="en-US" altLang="zh-TW" sz="32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lvl="0" algn="ctr" latinLnBrk="1">
              <a:lnSpc>
                <a:spcPts val="4600"/>
              </a:lnSpc>
            </a:pPr>
            <a:r>
              <a:rPr lang="en-US" altLang="zh-TW" sz="96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XXX</a:t>
            </a:r>
            <a:endParaRPr lang="zh-TW" altLang="en-US" sz="96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A45338-BD63-78F0-5E56-4610802DF154}"/>
              </a:ext>
            </a:extLst>
          </p:cNvPr>
          <p:cNvSpPr/>
          <p:nvPr/>
        </p:nvSpPr>
        <p:spPr>
          <a:xfrm>
            <a:off x="639233" y="6159500"/>
            <a:ext cx="385233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Male Persona Images - Free Download on Freepik">
            <a:extLst>
              <a:ext uri="{FF2B5EF4-FFF2-40B4-BE49-F238E27FC236}">
                <a16:creationId xmlns:a16="http://schemas.microsoft.com/office/drawing/2014/main" id="{75803B78-28D6-CF49-8A60-F544D1918B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4" r="24015"/>
          <a:stretch/>
        </p:blipFill>
        <p:spPr bwMode="auto">
          <a:xfrm>
            <a:off x="1282700" y="1462586"/>
            <a:ext cx="3928533" cy="486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C09EC8D-F531-73B5-EDFA-D119CA6F231E}"/>
              </a:ext>
            </a:extLst>
          </p:cNvPr>
          <p:cNvSpPr/>
          <p:nvPr/>
        </p:nvSpPr>
        <p:spPr>
          <a:xfrm>
            <a:off x="4128966" y="1584614"/>
            <a:ext cx="94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1"/>
            <a:r>
              <a:rPr lang="zh-TW" altLang="en-US" sz="2400" b="1" dirty="0">
                <a:solidFill>
                  <a:srgbClr val="FF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  <a:sym typeface="Wingdings 2" panose="05020102010507070707" pitchFamily="18" charset="2"/>
              </a:rPr>
              <a:t>公司</a:t>
            </a:r>
            <a:endParaRPr lang="en-US" altLang="zh-TW" sz="2400" b="1" dirty="0">
              <a:solidFill>
                <a:srgbClr val="FF0000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  <a:sym typeface="Wingdings 2" panose="05020102010507070707" pitchFamily="18" charset="2"/>
            </a:endParaRPr>
          </a:p>
          <a:p>
            <a:pPr lvl="0" algn="ctr" latinLnBrk="1"/>
            <a:r>
              <a:rPr lang="en-US" altLang="zh-TW" sz="2400" b="1" dirty="0">
                <a:solidFill>
                  <a:srgbClr val="FF0000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  <a:sym typeface="Wingdings 2" panose="05020102010507070707" pitchFamily="18" charset="2"/>
              </a:rPr>
              <a:t>Logo</a:t>
            </a:r>
            <a:endParaRPr lang="zh-TW" altLang="en-US" sz="8000" b="1" dirty="0">
              <a:solidFill>
                <a:srgbClr val="FF0000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12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72633-257C-83DE-E490-D70A5D994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903C5FEB-9104-E1B0-9C7D-D26D48B87C2E}"/>
              </a:ext>
            </a:extLst>
          </p:cNvPr>
          <p:cNvSpPr/>
          <p:nvPr/>
        </p:nvSpPr>
        <p:spPr>
          <a:xfrm>
            <a:off x="2278" y="2995"/>
            <a:ext cx="12192000" cy="9955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4B3510B-D9C1-02B5-BA71-213F093EBC3E}"/>
              </a:ext>
            </a:extLst>
          </p:cNvPr>
          <p:cNvSpPr/>
          <p:nvPr/>
        </p:nvSpPr>
        <p:spPr>
          <a:xfrm>
            <a:off x="0" y="1001255"/>
            <a:ext cx="12192000" cy="94713"/>
          </a:xfrm>
          <a:prstGeom prst="rect">
            <a:avLst/>
          </a:prstGeom>
          <a:solidFill>
            <a:srgbClr val="D2D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D687B398-0F95-7ABE-A5BB-479E72E03249}"/>
              </a:ext>
            </a:extLst>
          </p:cNvPr>
          <p:cNvSpPr txBox="1"/>
          <p:nvPr/>
        </p:nvSpPr>
        <p:spPr>
          <a:xfrm>
            <a:off x="0" y="79971"/>
            <a:ext cx="1219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chemeClr val="bg1"/>
                </a:solidFill>
                <a:latin typeface="Noto Serif CJK TC Black" panose="02020900000000000000" pitchFamily="18" charset="-120"/>
                <a:ea typeface="Noto Serif CJK TC Black" panose="02020900000000000000" pitchFamily="18" charset="-120"/>
              </a:rPr>
              <a:t>影片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66C3F39-B4D0-A398-0229-4B87913A36B9}"/>
              </a:ext>
            </a:extLst>
          </p:cNvPr>
          <p:cNvSpPr/>
          <p:nvPr/>
        </p:nvSpPr>
        <p:spPr>
          <a:xfrm>
            <a:off x="767056" y="1247811"/>
            <a:ext cx="106798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0" indent="-1143000" latinLnBrk="1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Mpeg</a:t>
            </a:r>
          </a:p>
          <a:p>
            <a:pPr marL="1143000" lvl="0" indent="-1143000" latinLnBrk="1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5~7</a:t>
            </a: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分鐘</a:t>
            </a:r>
            <a:endParaRPr lang="en-US" altLang="zh-TW" sz="48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marL="1143000" lvl="0" indent="-1143000" latinLnBrk="1">
              <a:buFont typeface="Arial" panose="020B0604020202020204" pitchFamily="34" charset="0"/>
              <a:buChar char="•"/>
            </a:pP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影片內容</a:t>
            </a:r>
            <a:endParaRPr lang="en-US" altLang="zh-TW" sz="48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marL="1600200" lvl="1" indent="-1143000" latinLnBrk="1">
              <a:buFont typeface="Wingdings" panose="05000000000000000000" pitchFamily="2" charset="2"/>
              <a:buChar char="Ø"/>
            </a:pP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公司名稱與學生資訊</a:t>
            </a:r>
            <a:r>
              <a:rPr lang="en-US" altLang="zh-TW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(</a:t>
            </a: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第一秒</a:t>
            </a:r>
            <a:r>
              <a:rPr lang="en-US" altLang="zh-TW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)</a:t>
            </a:r>
          </a:p>
          <a:p>
            <a:pPr marL="1600200" lvl="1" indent="-1143000" latinLnBrk="1">
              <a:buFont typeface="Wingdings" panose="05000000000000000000" pitchFamily="2" charset="2"/>
              <a:buChar char="Ø"/>
            </a:pP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公司簡介與實習內容</a:t>
            </a:r>
            <a:endParaRPr lang="en-US" altLang="zh-TW" sz="48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  <a:p>
            <a:pPr marL="1600200" lvl="1" indent="-1143000" latinLnBrk="1">
              <a:buFont typeface="Wingdings" panose="05000000000000000000" pitchFamily="2" charset="2"/>
              <a:buChar char="Ø"/>
            </a:pPr>
            <a:r>
              <a:rPr lang="zh-TW" altLang="en-US" sz="4800" dirty="0">
                <a:solidFill>
                  <a:prstClr val="black"/>
                </a:solidFill>
                <a:latin typeface="Gen Jyuu Gothic Medium" panose="020B0402020203020207" pitchFamily="34" charset="-120"/>
                <a:ea typeface="Gen Jyuu Gothic Medium" panose="020B0402020203020207" pitchFamily="34" charset="-120"/>
                <a:cs typeface="Gen Jyuu Gothic Medium" panose="020B0402020203020207" pitchFamily="34" charset="-120"/>
              </a:rPr>
              <a:t>實習心得與反思</a:t>
            </a:r>
            <a:endParaRPr lang="en-US" altLang="zh-TW" sz="4800" dirty="0">
              <a:solidFill>
                <a:prstClr val="black"/>
              </a:solidFill>
              <a:latin typeface="Gen Jyuu Gothic Medium" panose="020B0402020203020207" pitchFamily="34" charset="-120"/>
              <a:ea typeface="Gen Jyuu Gothic Medium" panose="020B0402020203020207" pitchFamily="34" charset="-120"/>
              <a:cs typeface="Gen Jyuu Gothic Medium" panose="020B0402020203020207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375A190-6DBC-F553-5476-C6E50F67EBC8}"/>
              </a:ext>
            </a:extLst>
          </p:cNvPr>
          <p:cNvSpPr/>
          <p:nvPr/>
        </p:nvSpPr>
        <p:spPr>
          <a:xfrm>
            <a:off x="639233" y="6159500"/>
            <a:ext cx="385233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46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69</Words>
  <Application>Microsoft Office PowerPoint</Application>
  <PresentationFormat>寬螢幕</PresentationFormat>
  <Paragraphs>21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Gen Jyuu Gothic Medium</vt:lpstr>
      <vt:lpstr>Noto Serif CJK TC Black</vt:lpstr>
      <vt:lpstr>微軟正黑體</vt:lpstr>
      <vt:lpstr>Arial</vt:lpstr>
      <vt:lpstr>Wingdings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文銘 韓</dc:creator>
  <cp:lastModifiedBy>Administrator</cp:lastModifiedBy>
  <cp:revision>5</cp:revision>
  <dcterms:created xsi:type="dcterms:W3CDTF">2024-03-01T04:08:05Z</dcterms:created>
  <dcterms:modified xsi:type="dcterms:W3CDTF">2024-03-06T09:09:02Z</dcterms:modified>
</cp:coreProperties>
</file>